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4"/>
  </p:notesMasterIdLst>
  <p:sldIdLst>
    <p:sldId id="256" r:id="rId2"/>
    <p:sldId id="35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4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F36B9-E268-4543-9C42-F169BBBE712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0D3A5-9856-4EAE-AEF1-A73086C0A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No slide master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0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9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s -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73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9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6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BB99D17-59C1-4957-A5F5-7C0419243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7876" y="1210315"/>
            <a:ext cx="8679915" cy="230118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МЕЖВУЗОВСКАЯ ОЛИМПИАДА</a:t>
            </a:r>
            <a:br>
              <a:rPr lang="ru-RU" sz="5400" b="1" dirty="0"/>
            </a:br>
            <a:r>
              <a:rPr lang="ru-RU" sz="5400" b="1" dirty="0"/>
              <a:t>«Я-ПРЕДПРИНМАТЕЛЬ»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DF228-8F17-8047-8B60-11D453D55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7947" y="4037057"/>
            <a:ext cx="4132910" cy="5237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ГУУ,17 апреля 2019 года</a:t>
            </a:r>
          </a:p>
          <a:p>
            <a:pPr algn="ctr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ЛК-408</a:t>
            </a:r>
            <a:endParaRPr lang="ru-RU" sz="24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733" y="242777"/>
            <a:ext cx="8215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ГОСУДАРСТВЕННЫЙ УНИВЕРСИТЕТ УПРАВЛЕНИЯ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КАФЕДРА БАНКОВСКОГО ДЕЛА И ПРЕДПРИНИМАТЕЛЬСТВА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68" y="612558"/>
            <a:ext cx="1195514" cy="11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>
            <a:off x="0" y="1932668"/>
            <a:ext cx="12192000" cy="4925331"/>
          </a:xfrm>
          <a:custGeom>
            <a:avLst/>
            <a:gdLst/>
            <a:ahLst/>
            <a:cxnLst/>
            <a:rect l="l" t="t" r="r" b="b"/>
            <a:pathLst>
              <a:path w="18286412" h="7560840">
                <a:moveTo>
                  <a:pt x="0" y="0"/>
                </a:moveTo>
                <a:lnTo>
                  <a:pt x="0" y="4635515"/>
                </a:lnTo>
                <a:lnTo>
                  <a:pt x="0" y="7560840"/>
                </a:lnTo>
                <a:lnTo>
                  <a:pt x="18286412" y="7560840"/>
                </a:lnTo>
                <a:lnTo>
                  <a:pt x="18286412" y="46355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7" name="平行四辺形 6"/>
          <p:cNvSpPr/>
          <p:nvPr/>
        </p:nvSpPr>
        <p:spPr>
          <a:xfrm rot="20740135">
            <a:off x="-68036" y="4818128"/>
            <a:ext cx="5252689" cy="709617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8" name="平行四辺形 7"/>
          <p:cNvSpPr/>
          <p:nvPr/>
        </p:nvSpPr>
        <p:spPr>
          <a:xfrm rot="20740135">
            <a:off x="553960" y="5492593"/>
            <a:ext cx="5252689" cy="191351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9" name="平行四辺形 8"/>
          <p:cNvSpPr/>
          <p:nvPr/>
        </p:nvSpPr>
        <p:spPr>
          <a:xfrm rot="20740135">
            <a:off x="7373656" y="2125910"/>
            <a:ext cx="3318474" cy="382701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平行四辺形 9"/>
          <p:cNvSpPr/>
          <p:nvPr/>
        </p:nvSpPr>
        <p:spPr>
          <a:xfrm rot="20740135">
            <a:off x="8357776" y="1770241"/>
            <a:ext cx="3318474" cy="191351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平行四辺形 10"/>
          <p:cNvSpPr/>
          <p:nvPr/>
        </p:nvSpPr>
        <p:spPr>
          <a:xfrm rot="20740135">
            <a:off x="-99734" y="4857217"/>
            <a:ext cx="3318474" cy="282399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4" name="平行四辺形 13"/>
          <p:cNvSpPr/>
          <p:nvPr/>
        </p:nvSpPr>
        <p:spPr>
          <a:xfrm rot="20740135">
            <a:off x="184189" y="6136717"/>
            <a:ext cx="2155903" cy="114147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6" name="平行四辺形 15"/>
          <p:cNvSpPr/>
          <p:nvPr/>
        </p:nvSpPr>
        <p:spPr>
          <a:xfrm rot="20740135">
            <a:off x="7425829" y="2053044"/>
            <a:ext cx="2511709" cy="1079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6" y="160097"/>
            <a:ext cx="1195514" cy="119551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120" y="176503"/>
            <a:ext cx="5756941" cy="57705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CEB2AF-5549-4063-95B3-F421DAABA6CF}"/>
              </a:ext>
            </a:extLst>
          </p:cNvPr>
          <p:cNvSpPr txBox="1"/>
          <p:nvPr/>
        </p:nvSpPr>
        <p:spPr>
          <a:xfrm>
            <a:off x="2284705" y="737154"/>
            <a:ext cx="7535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Кафедра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банковского дела и предпринимательства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проводит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Межвузовскую студенческую олимпиаду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 предпринимательству,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которая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состоится 17 апреля 2019 года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11.00 до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14.00,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ауд.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ЛК-408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3F7CB2-EE7D-46B8-8C08-F3C1612D4A2D}"/>
              </a:ext>
            </a:extLst>
          </p:cNvPr>
          <p:cNvSpPr txBox="1"/>
          <p:nvPr/>
        </p:nvSpPr>
        <p:spPr>
          <a:xfrm>
            <a:off x="6988627" y="3480434"/>
            <a:ext cx="46765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Приглашаем </a:t>
            </a:r>
            <a:r>
              <a:rPr lang="ru-RU" b="1" dirty="0">
                <a:solidFill>
                  <a:schemeClr val="bg1"/>
                </a:solidFill>
              </a:rPr>
              <a:t>студентов 2-3 </a:t>
            </a:r>
            <a:r>
              <a:rPr lang="ru-RU" b="1" dirty="0" smtClean="0">
                <a:solidFill>
                  <a:schemeClr val="bg1"/>
                </a:solidFill>
              </a:rPr>
              <a:t>курсов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Заявки </a:t>
            </a:r>
            <a:r>
              <a:rPr lang="ru-RU" b="1" dirty="0">
                <a:solidFill>
                  <a:schemeClr val="bg1"/>
                </a:solidFill>
              </a:rPr>
              <a:t>на участие необходимо направить по адресу электронной почты: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olimp_pred-vo_guu@mail.ru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Контакт по организационным вопросам: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>
                <a:solidFill>
                  <a:schemeClr val="bg1"/>
                </a:solidFill>
              </a:rPr>
              <a:t>495) 377-77-88,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(916) </a:t>
            </a:r>
            <a:r>
              <a:rPr lang="ru-RU" b="1" dirty="0">
                <a:solidFill>
                  <a:schemeClr val="bg1"/>
                </a:solidFill>
              </a:rPr>
              <a:t>392-78-13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К.э.н., доцент </a:t>
            </a:r>
            <a:r>
              <a:rPr lang="ru-RU" b="1" dirty="0" err="1" smtClean="0">
                <a:solidFill>
                  <a:schemeClr val="bg1"/>
                </a:solidFill>
              </a:rPr>
              <a:t>Куксов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Александр </a:t>
            </a:r>
            <a:r>
              <a:rPr lang="ru-RU" b="1" dirty="0" smtClean="0">
                <a:solidFill>
                  <a:schemeClr val="bg1"/>
                </a:solidFill>
              </a:rPr>
              <a:t>Сергеевич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225" y="1747894"/>
            <a:ext cx="44408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олимпиада проводится в очной форме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олимпиада представляет собой совокупность теоретических заданий и практического блока в виде кейса по разработке и защите бизнес-проекта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результаты учитываются  в индивидуальном и командном зачетах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03480"/>
      </p:ext>
    </p:extLst>
  </p:cSld>
  <p:clrMapOvr>
    <a:masterClrMapping/>
  </p:clrMapOvr>
  <p:transition spd="slow" advTm="522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273</TotalTime>
  <Words>109</Words>
  <Application>Microsoft Office PowerPoint</Application>
  <PresentationFormat>Широкоэкранный</PresentationFormat>
  <Paragraphs>23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Gill Sans MT</vt:lpstr>
      <vt:lpstr>Times New Roman</vt:lpstr>
      <vt:lpstr>Галерея</vt:lpstr>
      <vt:lpstr>МЕЖВУЗОВСКАЯ ОЛИМПИАДА «Я-ПРЕДПРИНМАТЕЛЬ»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Банковское регулирование и надзор. Основные экономические нормативы деятельности банков</dc:title>
  <dc:creator>Unknown User</dc:creator>
  <cp:lastModifiedBy>User</cp:lastModifiedBy>
  <cp:revision>114</cp:revision>
  <dcterms:created xsi:type="dcterms:W3CDTF">2018-11-21T10:48:44Z</dcterms:created>
  <dcterms:modified xsi:type="dcterms:W3CDTF">2019-04-11T10:24:43Z</dcterms:modified>
</cp:coreProperties>
</file>